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12" r:id="rId2"/>
    <p:sldId id="1213" r:id="rId3"/>
    <p:sldId id="1214" r:id="rId4"/>
    <p:sldId id="1215" r:id="rId5"/>
    <p:sldId id="1216" r:id="rId6"/>
    <p:sldId id="121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2" y="2077418"/>
            <a:ext cx="905384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353. KUMPIPA TA KA HI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539790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The Child of A King </a:t>
            </a:r>
          </a:p>
          <a:p>
            <a:r>
              <a:rPr lang="en-US" sz="1500" dirty="0"/>
              <a:t>James 2:5</a:t>
            </a:r>
          </a:p>
          <a:p>
            <a:r>
              <a:rPr lang="en-US" sz="1500" dirty="0" err="1"/>
              <a:t>Haltie</a:t>
            </a:r>
            <a:r>
              <a:rPr lang="en-US" sz="1500" dirty="0"/>
              <a:t> E. Buell, 1834-1910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65400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san,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Amah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59923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17918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tapa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Mizawngte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92190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lai-inah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lunggulhna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innluahna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62806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Puanbuk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a’ih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3627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222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353. KUMPIPA TA KA HI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2018-12-15T05:59:19Z</dcterms:modified>
</cp:coreProperties>
</file>